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8" r:id="rId17"/>
    <p:sldId id="317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3009900"/>
            <a:ext cx="50387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962400"/>
            <a:ext cx="44100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6648450" cy="3390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797152"/>
            <a:ext cx="7600950" cy="1638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2287134"/>
            <a:ext cx="5904656" cy="1354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0427" y="4137249"/>
            <a:ext cx="5539007" cy="547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0427" y="4820155"/>
            <a:ext cx="8489949" cy="547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0427" y="5804003"/>
            <a:ext cx="8489949" cy="547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64389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72008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156548"/>
            <a:ext cx="72008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82523"/>
            <a:ext cx="72008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356992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2204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573016"/>
            <a:ext cx="3609975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438929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2406613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32862" cy="40842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920209"/>
            <a:ext cx="2924018" cy="28655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3920208"/>
            <a:ext cx="648072" cy="1236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" t="2528" r="512"/>
          <a:stretch/>
        </p:blipFill>
        <p:spPr>
          <a:xfrm>
            <a:off x="263352" y="1268760"/>
            <a:ext cx="11684208" cy="27759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977680"/>
            <a:ext cx="323938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1437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41277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501008"/>
            <a:ext cx="144016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340768"/>
            <a:ext cx="10406664" cy="5061620"/>
            <a:chOff x="119336" y="836712"/>
            <a:chExt cx="11688316" cy="62685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836712"/>
              <a:ext cx="11544300" cy="540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36" y="6381328"/>
              <a:ext cx="11334750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367808" y="3607220"/>
            <a:ext cx="12961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1853" y="3585438"/>
            <a:ext cx="129614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5784620"/>
            <a:ext cx="9361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67975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212976"/>
            <a:ext cx="2936280" cy="330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1196752"/>
            <a:ext cx="347662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225245"/>
            <a:ext cx="7010400" cy="3419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725144"/>
            <a:ext cx="6486525" cy="1276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5440" y="2695545"/>
            <a:ext cx="6048672" cy="517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3366876"/>
            <a:ext cx="6048672" cy="517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130805"/>
            <a:ext cx="6048672" cy="517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8432" y="4721627"/>
            <a:ext cx="6048672" cy="517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8431" y="5381384"/>
            <a:ext cx="6513533" cy="62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88288" y="1181506"/>
            <a:ext cx="3384376" cy="3732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85875"/>
            <a:ext cx="74009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65527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104" y="2802766"/>
            <a:ext cx="65527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6104" y="3508822"/>
            <a:ext cx="65527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3341" y="4214878"/>
            <a:ext cx="65527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3340" y="4863060"/>
            <a:ext cx="7750971" cy="51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3340" y="5545967"/>
            <a:ext cx="7750971" cy="51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53340" y="6295405"/>
            <a:ext cx="7750971" cy="51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052396" cy="58263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40768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058398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718155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296889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107116"/>
            <a:ext cx="10052396" cy="1140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380333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6098657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3" r="485"/>
          <a:stretch/>
        </p:blipFill>
        <p:spPr>
          <a:xfrm>
            <a:off x="191344" y="1268760"/>
            <a:ext cx="11753729" cy="530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53725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555" y="4093493"/>
            <a:ext cx="10801350" cy="2628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5882" y="0"/>
            <a:ext cx="3838078" cy="23481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1504" y="5038770"/>
            <a:ext cx="6120680" cy="622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03512" y="104775"/>
            <a:ext cx="6951152" cy="6753225"/>
            <a:chOff x="1415480" y="0"/>
            <a:chExt cx="6951152" cy="6753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0"/>
              <a:ext cx="5486400" cy="5257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32432" y="5257800"/>
              <a:ext cx="6934200" cy="1495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03512" y="1052736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1886114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2916260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3830660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3512" y="4529196"/>
            <a:ext cx="5760640" cy="700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96762" y="5351672"/>
            <a:ext cx="7207549" cy="597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96762" y="6219773"/>
            <a:ext cx="7207549" cy="597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77174"/>
            <a:ext cx="8696325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28163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77287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8276" y="5404152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8276" y="6306977"/>
            <a:ext cx="73339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68008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496855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753036"/>
            <a:ext cx="597666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6449"/>
            <a:ext cx="113347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6205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861048"/>
            <a:ext cx="3024336" cy="28501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317869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84984"/>
            <a:ext cx="35718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680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01008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013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50405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13242"/>
            <a:ext cx="50405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603" y="5013176"/>
            <a:ext cx="50405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602" y="5950726"/>
            <a:ext cx="730460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061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429000"/>
            <a:ext cx="47525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2026-01-15T07:50:56Z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